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4" r:id="rId14"/>
    <p:sldId id="272" r:id="rId15"/>
    <p:sldId id="273" r:id="rId16"/>
    <p:sldId id="271" r:id="rId17"/>
    <p:sldId id="278" r:id="rId18"/>
    <p:sldId id="279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3631" autoAdjust="0"/>
  </p:normalViewPr>
  <p:slideViewPr>
    <p:cSldViewPr snapToGrid="0">
      <p:cViewPr varScale="1">
        <p:scale>
          <a:sx n="152" d="100"/>
          <a:sy n="152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file sharing, which enables users to share data files through a network;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536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application sharing, which enables users to share applications through a network;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250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hardware sharing, which enables users in a network to share hardware devices, such as printers and hard drives;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7452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client-server model, which enables data to be stored on servers, where end-user devices -- or clients -- can access that data;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570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communication, which can include video, text and voice;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299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gaming, which enables multiple users to play together from various locations.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560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dirty="0"/>
              <a:t>E-commerce, which enables users to sell and buy products over the internet;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322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19/02/2023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5490706" y="5036106"/>
            <a:ext cx="12105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Gaming</a:t>
            </a:r>
            <a:endParaRPr lang="en-PH" sz="2500" b="1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DB843FC-6ACE-C079-A39B-2F180880F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7" y="1046830"/>
            <a:ext cx="5041823" cy="3362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person, indoor, electronics&#10;&#10;Description automatically generated">
            <a:extLst>
              <a:ext uri="{FF2B5EF4-FFF2-40B4-BE49-F238E27FC236}">
                <a16:creationId xmlns:a16="http://schemas.microsoft.com/office/drawing/2014/main" id="{2A0BEA04-4749-327E-410F-D41300C47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69" y="1046830"/>
            <a:ext cx="5041824" cy="3362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47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5177959" y="5078938"/>
            <a:ext cx="1836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E-commerce</a:t>
            </a:r>
            <a:endParaRPr lang="en-PH" sz="2500" b="1" dirty="0"/>
          </a:p>
        </p:txBody>
      </p:sp>
      <p:pic>
        <p:nvPicPr>
          <p:cNvPr id="12" name="Picture 11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DCCBED06-A629-1A37-1693-0FF439278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68" y="691572"/>
            <a:ext cx="7122263" cy="4006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043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Types of Computer Networks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1"/>
            <a:ext cx="9721932" cy="4772631"/>
          </a:xfrm>
        </p:spPr>
        <p:txBody>
          <a:bodyPr>
            <a:noAutofit/>
          </a:bodyPr>
          <a:lstStyle/>
          <a:p>
            <a:pPr algn="l"/>
            <a:r>
              <a:rPr lang="en-US" sz="2500" dirty="0"/>
              <a:t>Networks are often categorized by the wired or wireless transmission technology they support, as well as the scope of their domains. </a:t>
            </a:r>
          </a:p>
          <a:p>
            <a:pPr algn="l"/>
            <a:r>
              <a:rPr lang="en-US" sz="2500" dirty="0"/>
              <a:t>Some examples of computer networks include the following:</a:t>
            </a:r>
          </a:p>
          <a:p>
            <a:pPr algn="l"/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Personal area network (PAN), </a:t>
            </a:r>
            <a:r>
              <a:rPr lang="en-US" sz="2500" dirty="0"/>
              <a:t>a network used by just one person to connect multiple devices, such as laptops to scanners, etc.</a:t>
            </a:r>
          </a:p>
          <a:p>
            <a:pPr algn="l"/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dirty="0"/>
              <a:t> </a:t>
            </a:r>
            <a:r>
              <a:rPr lang="en-US" sz="2500" b="1" dirty="0"/>
              <a:t>Local area networks (LANs), </a:t>
            </a:r>
            <a:r>
              <a:rPr lang="en-US" sz="2500" dirty="0"/>
              <a:t>which connects devices within a limited geographical area, such as schools, hospitals, or office buildings.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dirty="0"/>
              <a:t> </a:t>
            </a:r>
            <a:r>
              <a:rPr lang="en-US" sz="2500" b="1" dirty="0"/>
              <a:t>Wide area networks (WANs), </a:t>
            </a:r>
            <a:r>
              <a:rPr lang="en-US" sz="2500" dirty="0"/>
              <a:t>which interconnect multiple LANs.</a:t>
            </a:r>
          </a:p>
        </p:txBody>
      </p:sp>
    </p:spTree>
    <p:extLst>
      <p:ext uri="{BB962C8B-B14F-4D97-AF65-F5344CB8AC3E}">
        <p14:creationId xmlns:p14="http://schemas.microsoft.com/office/powerpoint/2010/main" val="416041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Types of Computer Networks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1"/>
            <a:ext cx="9721932" cy="4772631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dirty="0"/>
              <a:t> </a:t>
            </a:r>
            <a:r>
              <a:rPr lang="en-US" sz="2500" b="1" dirty="0"/>
              <a:t>Metropolitan area networks (MANs)</a:t>
            </a:r>
            <a:r>
              <a:rPr lang="en-US" sz="2500" dirty="0"/>
              <a:t>, which interconnect computer resources in a geographic area such as a city.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dirty="0"/>
              <a:t> </a:t>
            </a:r>
            <a:r>
              <a:rPr lang="en-US" sz="2500" b="1" dirty="0"/>
              <a:t>Virtual private networks (VPNs),</a:t>
            </a:r>
            <a:r>
              <a:rPr lang="en-US" sz="2500" dirty="0"/>
              <a:t> which provides a secure connection between a computing device and a computer network, or between two networks, using an insecure communication medium such as the public Internet.</a:t>
            </a:r>
          </a:p>
        </p:txBody>
      </p:sp>
    </p:spTree>
    <p:extLst>
      <p:ext uri="{BB962C8B-B14F-4D97-AF65-F5344CB8AC3E}">
        <p14:creationId xmlns:p14="http://schemas.microsoft.com/office/powerpoint/2010/main" val="71518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Network Topology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167816"/>
            <a:ext cx="9721932" cy="5787930"/>
          </a:xfrm>
        </p:spPr>
        <p:txBody>
          <a:bodyPr>
            <a:noAutofit/>
          </a:bodyPr>
          <a:lstStyle/>
          <a:p>
            <a:pPr algn="l"/>
            <a:r>
              <a:rPr lang="en-US" sz="2500" dirty="0"/>
              <a:t>A network topology is the physical or logical structure of a network. </a:t>
            </a:r>
          </a:p>
          <a:p>
            <a:pPr algn="l"/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Full mesh network</a:t>
            </a:r>
            <a:r>
              <a:rPr lang="en-US" sz="2500" dirty="0"/>
              <a:t>. All nodes are connected to each other and can exchange data.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Star network</a:t>
            </a:r>
            <a:r>
              <a:rPr lang="en-US" sz="2500" dirty="0"/>
              <a:t>. All network nodes are connected to a common central computer.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Tree network</a:t>
            </a:r>
            <a:r>
              <a:rPr lang="en-US" sz="2500" dirty="0"/>
              <a:t>. Two or more star networks are connected together.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algn="l"/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7950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Network Topology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Bus network. </a:t>
            </a:r>
            <a:r>
              <a:rPr lang="en-US" sz="2500" dirty="0"/>
              <a:t>Network devices are attached directly to a transmission line. All signals pass through all devices, but each device has a unique identity and recognizes signals intended for it.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5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Ring network</a:t>
            </a:r>
            <a:r>
              <a:rPr lang="en-US" sz="2500" dirty="0"/>
              <a:t>. Network devices are connected to each other in a ring format, where each device is connected to at least two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236505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5E4F501-A0AB-1BE6-4022-5DA8FC4C8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14" y="109205"/>
            <a:ext cx="8269971" cy="589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1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Network Classifications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b="1" dirty="0"/>
              <a:t>Intranet. </a:t>
            </a:r>
            <a:r>
              <a:rPr lang="en-US" dirty="0"/>
              <a:t>Intranet is a set of networks that is maintained and controlled by a single entity. It is generally the most secure type of network, with access to authorized users alone. An intranet usually exists behind the router in a local area network.</a:t>
            </a:r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b="1" dirty="0"/>
              <a:t>Internet. </a:t>
            </a:r>
            <a:r>
              <a:rPr lang="en-US" dirty="0"/>
              <a:t>The internet (or the internetwork) is a collection of multiple networks connected by routers and layered by networking software. This is a global system that connects governments, researchers, corporates, the public, and individual computer networks.</a:t>
            </a:r>
          </a:p>
        </p:txBody>
      </p:sp>
    </p:spTree>
    <p:extLst>
      <p:ext uri="{BB962C8B-B14F-4D97-AF65-F5344CB8AC3E}">
        <p14:creationId xmlns:p14="http://schemas.microsoft.com/office/powerpoint/2010/main" val="276700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Network Classifications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b="1" dirty="0"/>
              <a:t>Extranet. </a:t>
            </a:r>
            <a:r>
              <a:rPr lang="en-US" dirty="0"/>
              <a:t>An extranet is similar to the intranet but with connections to particular external networks. It is generally used to share resources with partners, customers, or remote employees.</a:t>
            </a:r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 algn="l" fontAlgn="base">
              <a:buFont typeface="Wingdings" panose="05000000000000000000" pitchFamily="2" charset="2"/>
              <a:buChar char="q"/>
            </a:pPr>
            <a:r>
              <a:rPr lang="en-US" b="1" dirty="0"/>
              <a:t>Darknet. </a:t>
            </a:r>
            <a:r>
              <a:rPr lang="en-US" dirty="0"/>
              <a:t>The darknet is an overlay network that runs on the internet and can only be accessed by specialized software. It uses unique, customized communication protocols.</a:t>
            </a:r>
          </a:p>
        </p:txBody>
      </p:sp>
    </p:spTree>
    <p:extLst>
      <p:ext uri="{BB962C8B-B14F-4D97-AF65-F5344CB8AC3E}">
        <p14:creationId xmlns:p14="http://schemas.microsoft.com/office/powerpoint/2010/main" val="281863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4500" b="1" dirty="0">
                <a:latin typeface="Calibri Light (Headings)"/>
              </a:rPr>
              <a:t>Disadvantages of a Computer Network</a:t>
            </a:r>
            <a:endParaRPr lang="en-PH" sz="45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Virus and malware </a:t>
            </a:r>
            <a:r>
              <a:rPr lang="en-US" sz="2500" dirty="0"/>
              <a:t>- Networks make sharing information between network users easy. Unfortunately, this also means that viruses and malware have an easier time spreading between computers on a network.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1B38AD-CC15-09A7-2785-F9B0BC0F6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452" y="3103205"/>
            <a:ext cx="3523095" cy="25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3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W</a:t>
            </a:r>
            <a:r>
              <a:rPr lang="en-PH" sz="5400" b="1" dirty="0">
                <a:latin typeface="Calibri Light (Headings)"/>
              </a:rPr>
              <a:t>hat is a Computer Network?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394838"/>
            <a:ext cx="9721932" cy="4520383"/>
          </a:xfrm>
        </p:spPr>
        <p:txBody>
          <a:bodyPr>
            <a:noAutofit/>
          </a:bodyPr>
          <a:lstStyle/>
          <a:p>
            <a:pPr marL="684212" indent="-342900" algn="l" eaLnBrk="1" hangingPunct="1">
              <a:buFont typeface="Wingdings" panose="05000000000000000000" pitchFamily="2" charset="2"/>
              <a:buChar char="q"/>
              <a:tabLst>
                <a:tab pos="6826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n-US" dirty="0"/>
              <a:t>A computer network is a collection of computers, servers, mainframes, network devices, peripherals, or other devices connected to allow data sharing. </a:t>
            </a:r>
          </a:p>
          <a:p>
            <a:pPr marL="684212" indent="-342900" algn="l" eaLnBrk="1" hangingPunct="1">
              <a:buFont typeface="Wingdings" panose="05000000000000000000" pitchFamily="2" charset="2"/>
              <a:buChar char="q"/>
              <a:tabLst>
                <a:tab pos="6826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n-US" dirty="0"/>
          </a:p>
          <a:p>
            <a:pPr marL="684212" indent="-342900" algn="l" eaLnBrk="1" hangingPunct="1">
              <a:buFont typeface="Wingdings" panose="05000000000000000000" pitchFamily="2" charset="2"/>
              <a:buChar char="q"/>
              <a:tabLst>
                <a:tab pos="6826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n-US" dirty="0"/>
              <a:t>An example of a network is the Internet, which connects millions of people all over the world.</a:t>
            </a:r>
          </a:p>
          <a:p>
            <a:pPr marL="684212" indent="-342900" algn="l" eaLnBrk="1" hangingPunct="1">
              <a:buFont typeface="Wingdings" panose="05000000000000000000" pitchFamily="2" charset="2"/>
              <a:buChar char="q"/>
              <a:tabLst>
                <a:tab pos="6826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endParaRPr lang="en-US" altLang="en-US" dirty="0"/>
          </a:p>
          <a:p>
            <a:pPr marL="684212" indent="-342900" algn="l" eaLnBrk="1" hangingPunct="1">
              <a:buFont typeface="Wingdings" panose="05000000000000000000" pitchFamily="2" charset="2"/>
              <a:buChar char="q"/>
              <a:tabLst>
                <a:tab pos="6826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</a:pPr>
            <a:r>
              <a:rPr lang="en-US" dirty="0"/>
              <a:t> Computer networks are very common and appear in places such as homes, offices and government administrations.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893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4500" b="1" dirty="0">
                <a:latin typeface="Calibri Light (Headings)"/>
              </a:rPr>
              <a:t>Disadvantages of a Computer Network</a:t>
            </a:r>
            <a:endParaRPr lang="en-PH" sz="45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Network exploitation. </a:t>
            </a:r>
            <a:r>
              <a:rPr lang="en-US" sz="2500" dirty="0"/>
              <a:t>If a network is not properly secured, other people can breach the network and steal important data.</a:t>
            </a:r>
          </a:p>
        </p:txBody>
      </p:sp>
      <p:pic>
        <p:nvPicPr>
          <p:cNvPr id="5" name="Picture 4" descr="A picture containing text, person, wall, dark&#10;&#10;Description automatically generated">
            <a:extLst>
              <a:ext uri="{FF2B5EF4-FFF2-40B4-BE49-F238E27FC236}">
                <a16:creationId xmlns:a16="http://schemas.microsoft.com/office/drawing/2014/main" id="{ADAAA4CF-0693-3A15-B650-749E79D23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32270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1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4500" b="1" dirty="0">
                <a:latin typeface="Calibri Light (Headings)"/>
              </a:rPr>
              <a:t>Disadvantages of a Computer Network</a:t>
            </a:r>
            <a:endParaRPr lang="en-PH" sz="45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 dirty="0">
                <a:latin typeface="Calibri (Body)"/>
              </a:rPr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224572"/>
            <a:ext cx="9721932" cy="524559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1" dirty="0"/>
              <a:t>Cost and complexity. </a:t>
            </a:r>
            <a:r>
              <a:rPr lang="en-US" sz="2500" dirty="0"/>
              <a:t>Networks are costly and setting up and managing a network for a business or corporation requires someone with a lot of experience or certification.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4593ED3-E449-516F-58C2-562893BC8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16" y="2651827"/>
            <a:ext cx="3807767" cy="28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9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98D6145-FF21-5048-338A-53FE52BA8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639" y="496640"/>
            <a:ext cx="6516722" cy="4887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0A3832-EE69-CDBC-AAC3-E289B2A008A5}"/>
              </a:ext>
            </a:extLst>
          </p:cNvPr>
          <p:cNvSpPr txBox="1"/>
          <p:nvPr/>
        </p:nvSpPr>
        <p:spPr>
          <a:xfrm>
            <a:off x="4199519" y="5577195"/>
            <a:ext cx="387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 example of a typical home network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47824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 Light (Headings)"/>
              </a:rPr>
              <a:t>Uses</a:t>
            </a:r>
            <a:endParaRPr lang="en-PH" sz="5000" b="1" dirty="0">
              <a:latin typeface="Calibri Light (Headings)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5034" y="1394838"/>
            <a:ext cx="9721932" cy="4520383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Computer networks have a variety of uses that many would see as essential today. </a:t>
            </a:r>
          </a:p>
          <a:p>
            <a:pPr algn="l"/>
            <a:endParaRPr lang="en-US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File Sharing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Application Sharing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Hardware Sharing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Communication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Gaming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dirty="0"/>
              <a:t>E-commerce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7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BE4E326-14A7-E0B5-4660-34F2E7E64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94" y="674898"/>
            <a:ext cx="5830809" cy="4373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5235025" y="5048005"/>
            <a:ext cx="17219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File Sharing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227113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4673976" y="5223307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Application Sharing </a:t>
            </a:r>
            <a:endParaRPr lang="en-PH" sz="2500" b="1" dirty="0"/>
          </a:p>
        </p:txBody>
      </p:sp>
      <p:pic>
        <p:nvPicPr>
          <p:cNvPr id="17" name="Picture 1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7FA970-6FFB-A1F0-BF48-080C6DA0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5" y="570986"/>
            <a:ext cx="6348530" cy="44116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8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4778040" y="5029256"/>
            <a:ext cx="26359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Hardware Sharing </a:t>
            </a:r>
            <a:endParaRPr lang="en-PH" sz="2500" b="1"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FD3F07-63A8-574D-AE1C-413745E3B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38" y="1218231"/>
            <a:ext cx="5590519" cy="332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pic>
        <p:nvPicPr>
          <p:cNvPr id="6" name="Picture 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93A9D24-2D6D-FB4D-82EC-BF6FF85BB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10" y="1074256"/>
            <a:ext cx="2143125" cy="2143125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ED6E2AE-264C-F3BF-FD7A-E6C716299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313" y="1345718"/>
            <a:ext cx="2857500" cy="1600200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AE6AB69-1412-3BAC-14F5-B18621886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217381"/>
            <a:ext cx="2857500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E1D0F9-BD5D-09F2-60A2-381C58239824}"/>
              </a:ext>
            </a:extLst>
          </p:cNvPr>
          <p:cNvSpPr txBox="1"/>
          <p:nvPr/>
        </p:nvSpPr>
        <p:spPr>
          <a:xfrm>
            <a:off x="4960154" y="5240034"/>
            <a:ext cx="22716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Cloud Services</a:t>
            </a:r>
            <a:endParaRPr lang="en-PH" sz="2500" b="1" dirty="0"/>
          </a:p>
        </p:txBody>
      </p:sp>
    </p:spTree>
    <p:extLst>
      <p:ext uri="{BB962C8B-B14F-4D97-AF65-F5344CB8AC3E}">
        <p14:creationId xmlns:p14="http://schemas.microsoft.com/office/powerpoint/2010/main" val="815753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>
                <a:solidFill>
                  <a:schemeClr val="tx1"/>
                </a:solidFill>
                <a:latin typeface="Calibri (Body)"/>
              </a:rPr>
              <a:t>CTHASOPL</a:t>
            </a:r>
            <a:r>
              <a:rPr lang="en-PH">
                <a:latin typeface="Calibri (Body)"/>
              </a:rPr>
              <a:t>	</a:t>
            </a:r>
            <a:endParaRPr lang="en-PH" dirty="0">
              <a:latin typeface="Calibri (Body)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8E54-C456-ADD3-5E6D-7E311C4192B6}"/>
              </a:ext>
            </a:extLst>
          </p:cNvPr>
          <p:cNvSpPr txBox="1"/>
          <p:nvPr/>
        </p:nvSpPr>
        <p:spPr>
          <a:xfrm>
            <a:off x="4948891" y="5057411"/>
            <a:ext cx="2294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Communication</a:t>
            </a:r>
            <a:endParaRPr lang="en-PH" sz="2500" b="1" dirty="0"/>
          </a:p>
        </p:txBody>
      </p:sp>
      <p:pic>
        <p:nvPicPr>
          <p:cNvPr id="7" name="Picture 6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D8BA28FB-FACE-F33C-E211-EB8B93CEB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0" y="1233945"/>
            <a:ext cx="5656570" cy="3507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76269A-350F-2B01-BF37-B14BF0E2D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47" y="1233944"/>
            <a:ext cx="5264723" cy="35070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13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1086</TotalTime>
  <Words>824</Words>
  <Application>Microsoft Office PowerPoint</Application>
  <PresentationFormat>Widescreen</PresentationFormat>
  <Paragraphs>101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(Body)</vt:lpstr>
      <vt:lpstr>Calibri Light</vt:lpstr>
      <vt:lpstr>Calibri Light (Headings)</vt:lpstr>
      <vt:lpstr>Wingdings</vt:lpstr>
      <vt:lpstr>Office Theme</vt:lpstr>
      <vt:lpstr>Computer Networks</vt:lpstr>
      <vt:lpstr>What is a Computer Network?</vt:lpstr>
      <vt:lpstr>PowerPoint Presentation</vt:lpstr>
      <vt:lpstr>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Computer Networks</vt:lpstr>
      <vt:lpstr>Types of Computer Networks</vt:lpstr>
      <vt:lpstr>Network Topology</vt:lpstr>
      <vt:lpstr>Network Topology</vt:lpstr>
      <vt:lpstr>PowerPoint Presentation</vt:lpstr>
      <vt:lpstr>Network Classifications</vt:lpstr>
      <vt:lpstr>Network Classifications</vt:lpstr>
      <vt:lpstr>Disadvantages of a Computer Network</vt:lpstr>
      <vt:lpstr>Disadvantages of a Computer Network</vt:lpstr>
      <vt:lpstr>Disadvantages of a Computer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128</cp:revision>
  <dcterms:created xsi:type="dcterms:W3CDTF">2022-05-11T03:47:05Z</dcterms:created>
  <dcterms:modified xsi:type="dcterms:W3CDTF">2023-02-19T09:47:37Z</dcterms:modified>
</cp:coreProperties>
</file>